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xml" ContentType="application/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5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6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914400" lvl="1" indent="-317500">
              <a:buClr>
                <a:srgbClr val="000000"/>
              </a:buClr>
              <a:buSzPct val="127272"/>
              <a:buFont typeface="Courier New"/>
              <a:buChar char="o"/>
            </a:pPr>
            <a:r>
              <a:rPr sz="1100"/>
              <a:t>
</a:t>
            </a:r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woColTx" type="twoColTx">
  <p:cSld name="twoCol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Only" type="titleOnly">
  <p:cSld name="title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ctrTitle"/>
          </p:nvPr>
        </p:nvSpPr>
        <p:spPr>
          <a:xfrm>
            <a:off x="685800" y="1995634"/>
            <a:ext cx="7772400" cy="1661963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r>
              <a:rPr lang="en-US" dirty="0" smtClean="0"/>
              <a:t>Obesity in College Students</a:t>
            </a:r>
            <a:endParaRPr dirty="0"/>
          </a:p>
        </p:txBody>
      </p:sp>
      <p:sp>
        <p:nvSpPr>
          <p:cNvPr id="24" name="Shape 24"/>
          <p:cNvSpPr>
            <a:spLocks noGrp="1"/>
          </p:cNvSpPr>
          <p:nvPr>
            <p:ph type="subTitle" idx="1"/>
          </p:nvPr>
        </p:nvSpPr>
        <p:spPr>
          <a:xfrm>
            <a:off x="685800" y="3786737"/>
            <a:ext cx="7772400" cy="492412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r>
              <a:rPr lang="en-US" sz="2000" dirty="0" smtClean="0"/>
              <a:t>All photos by Blakely Bowers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8869"/>
            <a:ext cx="8229600" cy="768767"/>
          </a:xfrm>
        </p:spPr>
        <p:txBody>
          <a:bodyPr/>
          <a:lstStyle/>
          <a:p>
            <a:r>
              <a:rPr lang="en-US" dirty="0" smtClean="0"/>
              <a:t>Portion sizes are way too huge.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394" y="1600200"/>
            <a:ext cx="7132023" cy="496757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DSCF81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395" y="1600200"/>
            <a:ext cx="6952191" cy="49664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16016"/>
          </a:xfrm>
        </p:spPr>
        <p:txBody>
          <a:bodyPr/>
          <a:lstStyle/>
          <a:p>
            <a:r>
              <a:rPr lang="en-US" dirty="0" smtClean="0"/>
              <a:t>You can find ANYTHING you want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1510" y="1417637"/>
            <a:ext cx="4058632" cy="515013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candy is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510" y="1417637"/>
            <a:ext cx="4058632" cy="52237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19742"/>
          </a:xfrm>
        </p:spPr>
        <p:txBody>
          <a:bodyPr/>
          <a:lstStyle/>
          <a:p>
            <a:pPr algn="ctr"/>
            <a:r>
              <a:rPr lang="en-US" dirty="0" smtClean="0"/>
              <a:t>Social eating is a big factor in college obesity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242" y="1600200"/>
            <a:ext cx="7996557" cy="496757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DSC060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43" y="1600200"/>
            <a:ext cx="7996557" cy="47870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Campus restaurants provide a fun atmosphere for eating </a:t>
            </a:r>
            <a:r>
              <a:rPr lang="en-US" sz="2200" dirty="0" smtClean="0"/>
              <a:t>(large portions)</a:t>
            </a:r>
            <a:endParaRPr lang="en-US" sz="2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54" y="1600200"/>
            <a:ext cx="7192337" cy="496757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DSC062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54" y="1714500"/>
            <a:ext cx="7192337" cy="48532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Unhealthy options at school cafe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0584" y="1600200"/>
            <a:ext cx="6740313" cy="496757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IMGP04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585" y="1600200"/>
            <a:ext cx="6740313" cy="50552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was a college contest, to see who could eat the most the fastest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4779" y="1600200"/>
            <a:ext cx="3321222" cy="496757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DSCN03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779" y="1585942"/>
            <a:ext cx="3321221" cy="49818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Almost all college students say that price has a big impact on their diet</a:t>
            </a:r>
            <a:br>
              <a:rPr lang="en-US" dirty="0" smtClean="0"/>
            </a:br>
            <a:r>
              <a:rPr lang="en-US" sz="2000" dirty="0" smtClean="0"/>
              <a:t>The price of the pizza is less than half of the granola with fruit.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684" y="1600200"/>
            <a:ext cx="8430116" cy="4967574"/>
          </a:xfrm>
        </p:spPr>
        <p:txBody>
          <a:bodyPr/>
          <a:lstStyle/>
          <a:p>
            <a:r>
              <a:rPr lang="en-US" dirty="0" err="1" smtClean="0"/>
              <a:t>fthedzfzfTg</a:t>
            </a:r>
            <a:endParaRPr lang="en-US" dirty="0"/>
          </a:p>
        </p:txBody>
      </p:sp>
      <p:pic>
        <p:nvPicPr>
          <p:cNvPr id="4" name="Picture 3" descr="DSCN11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84" y="1720850"/>
            <a:ext cx="4572000" cy="3416300"/>
          </a:xfrm>
          <a:prstGeom prst="rect">
            <a:avLst/>
          </a:prstGeom>
        </p:spPr>
      </p:pic>
      <p:pic>
        <p:nvPicPr>
          <p:cNvPr id="5" name="Picture 4" descr="DSCF24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727" y="1720850"/>
            <a:ext cx="3429000" cy="457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94</Words>
  <Application>Microsoft Macintosh PowerPoint</Application>
  <PresentationFormat>On-screen Show (4:3)</PresentationFormat>
  <Paragraphs>10</Paragraphs>
  <Slides>8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/>
      <vt:lpstr>Obesity in College Students</vt:lpstr>
      <vt:lpstr>Portion sizes are way too huge. </vt:lpstr>
      <vt:lpstr>You can find ANYTHING you want</vt:lpstr>
      <vt:lpstr>Social eating is a big factor in college obesity</vt:lpstr>
      <vt:lpstr>Campus restaurants provide a fun atmosphere for eating (large portions)</vt:lpstr>
      <vt:lpstr>Unhealthy options at school cafe</vt:lpstr>
      <vt:lpstr>This was a college contest, to see who could eat the most the fastest</vt:lpstr>
      <vt:lpstr>Almost all college students say that price has a big impact on their diet The price of the pizza is less than half of the granola with fruit.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Obesity in College Students</dc:title>
  <cp:lastModifiedBy>lab User</cp:lastModifiedBy>
  <cp:revision>2</cp:revision>
  <dcterms:created xsi:type="dcterms:W3CDTF">2012-04-17T17:07:30Z</dcterms:created>
  <dcterms:modified xsi:type="dcterms:W3CDTF">2012-04-17T17:10:32Z</dcterms:modified>
</cp:coreProperties>
</file>