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39D4F-FBA2-3E44-8ED0-6EA46A1A3AF4}" type="datetimeFigureOut">
              <a:rPr lang="en-US" smtClean="0"/>
              <a:t>4/24/12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19499-2A2D-524E-840E-EF7AF8BB4C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Addicted to cellular connection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Blakely Bowers</a:t>
            </a:r>
          </a:p>
          <a:p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r phon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3202" r="-63202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3450897" y="6182116"/>
            <a:ext cx="2487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Talking while driving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ell homework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439" r="-20439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848069" y="6341241"/>
            <a:ext cx="5447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Junior High School students using cell phones constantly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abl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0718" r="-7071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743836" y="6349265"/>
            <a:ext cx="5660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use of cell phones in social settings such as restaurants 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x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1221" r="-71221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2112445" y="6217886"/>
            <a:ext cx="462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Text messaging while driving is a major concern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xt at stor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515241" y="6332483"/>
            <a:ext cx="6101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of cell phones while waiting in stores….. No more boredom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nio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935655" y="6367517"/>
            <a:ext cx="5268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and more seniors are becoming cell phone users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bwa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1565179" y="6341241"/>
            <a:ext cx="639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use of cell phones for entertainment such as music and games.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74</Words>
  <Application>Microsoft Macintosh PowerPoint</Application>
  <PresentationFormat>On-screen Show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Addicted to cellular connection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 of 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Addicted to cellular connection</dc:title>
  <dc:creator>lab User</dc:creator>
  <cp:lastModifiedBy>lab User</cp:lastModifiedBy>
  <cp:revision>1</cp:revision>
  <dcterms:created xsi:type="dcterms:W3CDTF">2012-04-24T16:31:43Z</dcterms:created>
  <dcterms:modified xsi:type="dcterms:W3CDTF">2012-04-24T16:51:31Z</dcterms:modified>
</cp:coreProperties>
</file>